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9" r:id="rId3"/>
    <p:sldId id="264" r:id="rId4"/>
    <p:sldId id="263" r:id="rId5"/>
    <p:sldId id="280" r:id="rId6"/>
    <p:sldId id="266" r:id="rId7"/>
    <p:sldId id="268" r:id="rId8"/>
    <p:sldId id="257" r:id="rId9"/>
    <p:sldId id="265" r:id="rId10"/>
    <p:sldId id="269" r:id="rId11"/>
    <p:sldId id="278" r:id="rId12"/>
    <p:sldId id="270" r:id="rId13"/>
    <p:sldId id="271" r:id="rId14"/>
    <p:sldId id="272" r:id="rId15"/>
    <p:sldId id="274" r:id="rId16"/>
    <p:sldId id="277" r:id="rId17"/>
    <p:sldId id="275" r:id="rId18"/>
    <p:sldId id="276" r:id="rId19"/>
    <p:sldId id="267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901" y="2014"/>
            <a:ext cx="439211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主要功能模块实现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AE2509-58D8-6131-4AD1-3E31B56A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11" y="955748"/>
            <a:ext cx="3799367" cy="58321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DC97BD0-5919-CE7F-263B-EECA860B8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149" y="0"/>
            <a:ext cx="2771246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52CD9FA-5D0A-0E84-F13F-A3291B7678A9}"/>
              </a:ext>
            </a:extLst>
          </p:cNvPr>
          <p:cNvSpPr/>
          <p:nvPr/>
        </p:nvSpPr>
        <p:spPr>
          <a:xfrm>
            <a:off x="8038214" y="3218121"/>
            <a:ext cx="1949302" cy="3639879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748F977-3D91-B545-74F7-F79C2855E13F}"/>
              </a:ext>
            </a:extLst>
          </p:cNvPr>
          <p:cNvCxnSpPr>
            <a:cxnSpLocks/>
          </p:cNvCxnSpPr>
          <p:nvPr/>
        </p:nvCxnSpPr>
        <p:spPr>
          <a:xfrm flipH="1">
            <a:off x="5337544" y="4556051"/>
            <a:ext cx="2899144" cy="0"/>
          </a:xfrm>
          <a:prstGeom prst="straightConnector1">
            <a:avLst/>
          </a:prstGeom>
          <a:ln w="127000"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C6127C5-26FA-11D9-B9A7-3764FCF124A0}"/>
              </a:ext>
            </a:extLst>
          </p:cNvPr>
          <p:cNvSpPr/>
          <p:nvPr/>
        </p:nvSpPr>
        <p:spPr>
          <a:xfrm>
            <a:off x="6005613" y="3961947"/>
            <a:ext cx="17065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细节放大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BC61B-ADB0-7B9A-6794-960CD35E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88A8A4-188D-06A8-96FC-AC8F5F7B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12192000" cy="588648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6700ADF-E0EE-B1EC-32AB-0B4883C9B563}"/>
              </a:ext>
            </a:extLst>
          </p:cNvPr>
          <p:cNvSpPr/>
          <p:nvPr/>
        </p:nvSpPr>
        <p:spPr>
          <a:xfrm>
            <a:off x="149901" y="2014"/>
            <a:ext cx="439211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数据监控仪表盘页面</a:t>
            </a:r>
          </a:p>
        </p:txBody>
      </p:sp>
    </p:spTree>
    <p:extLst>
      <p:ext uri="{BB962C8B-B14F-4D97-AF65-F5344CB8AC3E}">
        <p14:creationId xmlns:p14="http://schemas.microsoft.com/office/powerpoint/2010/main" val="114484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3" y="-2232"/>
            <a:ext cx="11588623" cy="68602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523"/>
            <a:ext cx="12192000" cy="39389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4"/>
            <a:ext cx="12192000" cy="68297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20372" y="14124"/>
            <a:ext cx="65188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节点管理页面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34"/>
            <a:ext cx="12192000" cy="66089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41873" y="0"/>
            <a:ext cx="65188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报警信息页面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4" y="0"/>
            <a:ext cx="11485291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29446" y="1116767"/>
            <a:ext cx="65188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设备控制页面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157"/>
            <a:ext cx="12192000" cy="56316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20372" y="14124"/>
            <a:ext cx="65188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历史数据页面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525"/>
            <a:ext cx="12192000" cy="5644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BF19A-2788-24F9-8A9F-2762AE0DD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923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964230-9CF8-CE77-B18C-395CB90FA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72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605" y="5568950"/>
            <a:ext cx="5065395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21</Words>
  <Application>Microsoft Office PowerPoint</Application>
  <PresentationFormat>宽屏</PresentationFormat>
  <Paragraphs>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 zheng</dc:creator>
  <cp:lastModifiedBy>yu zheng</cp:lastModifiedBy>
  <cp:revision>11</cp:revision>
  <dcterms:created xsi:type="dcterms:W3CDTF">2023-08-09T12:44:00Z</dcterms:created>
  <dcterms:modified xsi:type="dcterms:W3CDTF">2025-12-17T05:03:44Z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2EB9D50319BB4D378F3E0B66FEE6C57D_12</vt:lpwstr>
  </property>
</Properties>
</file>